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138. HONG SIANGSAK TUIKHUK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62844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Cleansing Fountain </a:t>
            </a:r>
          </a:p>
          <a:p>
            <a:r>
              <a:rPr lang="en-US" sz="3200" dirty="0" err="1"/>
              <a:t>Zech</a:t>
            </a:r>
            <a:r>
              <a:rPr lang="en-US" sz="3200" dirty="0"/>
              <a:t> 13:1</a:t>
            </a:r>
          </a:p>
          <a:p>
            <a:r>
              <a:rPr lang="en-US" sz="3200" dirty="0"/>
              <a:t>Ira David </a:t>
            </a:r>
            <a:r>
              <a:rPr lang="en-US" sz="3200" dirty="0" err="1"/>
              <a:t>SanDoh</a:t>
            </a:r>
            <a:r>
              <a:rPr lang="en-US" sz="3200" dirty="0"/>
              <a:t> is, 1840-1908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tuikhuk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138. HONG SIANGSAK TUIKHUK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2018-10-12T04:44:36Z</dcterms:modified>
</cp:coreProperties>
</file>